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</p:sldIdLst>
  <p:sldSz cx="14630400" cy="8229600"/>
  <p:notesSz cx="8229600" cy="14630400"/>
  <p:embeddedFontLst>
    <p:embeddedFont>
      <p:font typeface="Open Sans" panose="020B0604020202020204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Bitter Medium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4" autoAdjust="0"/>
    <p:restoredTop sz="94610"/>
  </p:normalViewPr>
  <p:slideViewPr>
    <p:cSldViewPr snapToGrid="0" snapToObjects="1">
      <p:cViewPr varScale="1">
        <p:scale>
          <a:sx n="52" d="100"/>
          <a:sy n="52" d="100"/>
        </p:scale>
        <p:origin x="56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2554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901434"/>
            <a:ext cx="67396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Hotel Management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5037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presentation will guide you through the functionality of a Hotel Management System, showcasing its features and capabilities.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94823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343846" y="4931331"/>
            <a:ext cx="3112389" cy="1168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2B2E3C"/>
                </a:solidFill>
                <a:ea typeface="Open Sans Bold" pitchFamily="34" charset="-122"/>
                <a:cs typeface="Open Sans Bold" pitchFamily="34" charset="-120"/>
              </a:rPr>
              <a:t>B</a:t>
            </a:r>
            <a:r>
              <a:rPr lang="en-US" sz="2200" b="1" kern="0" spc="-36" dirty="0" smtClean="0">
                <a:solidFill>
                  <a:srgbClr val="2B2E3C"/>
                </a:solidFill>
                <a:ea typeface="Open Sans Bold" pitchFamily="34" charset="-122"/>
                <a:cs typeface="Open Sans Bold" pitchFamily="34" charset="-120"/>
              </a:rPr>
              <a:t>y </a:t>
            </a:r>
            <a:r>
              <a:rPr lang="en-US" sz="2200" b="1" kern="0" spc="-36" dirty="0" err="1" smtClean="0">
                <a:solidFill>
                  <a:srgbClr val="2B2E3C"/>
                </a:solidFill>
                <a:ea typeface="Open Sans Bold" pitchFamily="34" charset="-122"/>
                <a:cs typeface="Open Sans Bold" pitchFamily="34" charset="-120"/>
              </a:rPr>
              <a:t>Syeda</a:t>
            </a:r>
            <a:r>
              <a:rPr lang="en-US" sz="2200" b="1" kern="0" spc="-36" dirty="0" smtClean="0">
                <a:solidFill>
                  <a:srgbClr val="2B2E3C"/>
                </a:solidFill>
                <a:ea typeface="Open Sans Bold" pitchFamily="34" charset="-122"/>
                <a:cs typeface="Open Sans Bold" pitchFamily="34" charset="-120"/>
              </a:rPr>
              <a:t> Hareem Salman 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 smtClean="0">
                <a:solidFill>
                  <a:srgbClr val="2B2E3C"/>
                </a:solidFill>
                <a:ea typeface="Open Sans Bold" pitchFamily="34" charset="-122"/>
              </a:rPr>
              <a:t>F2024266529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Room Management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Adding Rooms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allows you to add new rooms, specifying details like room number, type (single or double), and price per night. The system tracks the availability status of each room.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Viewing Rooms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 can view a list of all available rooms, including their details and current status (available or booked). This provides a clear overview of the hotel's inventory.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167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Guest Management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2208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3456" y="2305883"/>
            <a:ext cx="13096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2208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Booking Rooms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2711291"/>
            <a:ext cx="2927747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Guests can book available rooms by providing their name and the desired number of days. The system calculates the total cost and updates the room's status to "Booked".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2208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52154" y="2305883"/>
            <a:ext cx="17692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2208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Viewing Guests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2711291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displays a list of all registered guests, including their details, room number, days of stay, total room price, food bill, and total bill.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73357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6667" y="5818584"/>
            <a:ext cx="18442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7335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Checking Out Guests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223992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Guests can check out by providing their room number. The system updates the room's status back to "Available" and removes the guest from the system.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378" y="592931"/>
            <a:ext cx="5281255" cy="660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50" kern="0" spc="-1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Food Ordering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378" y="1569958"/>
            <a:ext cx="528042" cy="52804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9378" y="2309217"/>
            <a:ext cx="2640568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kern="0" spc="-62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Adding Menu Items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39378" y="2765941"/>
            <a:ext cx="3674150" cy="1351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allows you to add new menu items, specifying their name and price. This creates a comprehensive menu for guests to choose from.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0353" y="1569958"/>
            <a:ext cx="528042" cy="52804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0353" y="2309217"/>
            <a:ext cx="2640568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kern="0" spc="-62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Viewing the Menu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4730353" y="2765941"/>
            <a:ext cx="3674269" cy="1351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Guests can view the available menu items with their corresponding prices. This provides a clear overview of the dining options.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378" y="4751189"/>
            <a:ext cx="528042" cy="52804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9378" y="5490448"/>
            <a:ext cx="2640568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kern="0" spc="-62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Ordering Food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39378" y="5947172"/>
            <a:ext cx="3674150" cy="1689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Guests can order food by providing their room number and selecting items from the menu. The system keeps track of the food bill for each guest.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5683" y="554593"/>
            <a:ext cx="5040511" cy="63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kern="0" spc="-119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System Architecture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423" y="1587818"/>
            <a:ext cx="1635800" cy="148399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61805" y="2320409"/>
            <a:ext cx="97036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kern="0" spc="-6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5029795" y="1950601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kern="0" spc="-6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User Interface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5029795" y="2386608"/>
            <a:ext cx="7595949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kern="0" spc="-32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provides a user-friendly interface for interacting with its various features.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4878586" y="3087410"/>
            <a:ext cx="8995767" cy="11430"/>
          </a:xfrm>
          <a:prstGeom prst="roundRect">
            <a:avLst>
              <a:gd name="adj" fmla="val 740878"/>
            </a:avLst>
          </a:prstGeom>
          <a:solidFill>
            <a:srgbClr val="E2C8B5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583" y="3122176"/>
            <a:ext cx="3271599" cy="148399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44779" y="3662482"/>
            <a:ext cx="131088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kern="0" spc="-6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5847755" y="3323749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kern="0" spc="-6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Structures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5847755" y="3759756"/>
            <a:ext cx="7875389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kern="0" spc="-32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utilizes data structures like arrays to store information about rooms, guests, and menu items.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5696545" y="4621768"/>
            <a:ext cx="8177808" cy="11430"/>
          </a:xfrm>
          <a:prstGeom prst="roundRect">
            <a:avLst>
              <a:gd name="adj" fmla="val 740878"/>
            </a:avLst>
          </a:prstGeom>
          <a:solidFill>
            <a:srgbClr val="E2C8B5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6623" y="4656534"/>
            <a:ext cx="4907518" cy="148399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42040" y="5196840"/>
            <a:ext cx="136565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kern="0" spc="-6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6665714" y="4858107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kern="0" spc="-6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Functions</a:t>
            </a:r>
            <a:endParaRPr lang="en-US" sz="1950" dirty="0"/>
          </a:p>
        </p:txBody>
      </p:sp>
      <p:sp>
        <p:nvSpPr>
          <p:cNvPr id="16" name="Text 11"/>
          <p:cNvSpPr/>
          <p:nvPr/>
        </p:nvSpPr>
        <p:spPr>
          <a:xfrm>
            <a:off x="6665714" y="5294114"/>
            <a:ext cx="7057430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kern="0" spc="-32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implements functions to perform various operations, such as adding rooms, booking rooms, and ordering food.</a:t>
            </a:r>
            <a:endParaRPr lang="en-US" sz="1550" dirty="0"/>
          </a:p>
        </p:txBody>
      </p:sp>
      <p:sp>
        <p:nvSpPr>
          <p:cNvPr id="17" name="Shape 12"/>
          <p:cNvSpPr/>
          <p:nvPr/>
        </p:nvSpPr>
        <p:spPr>
          <a:xfrm>
            <a:off x="6514505" y="6156127"/>
            <a:ext cx="7359848" cy="11430"/>
          </a:xfrm>
          <a:prstGeom prst="roundRect">
            <a:avLst>
              <a:gd name="adj" fmla="val 740878"/>
            </a:avLst>
          </a:prstGeom>
          <a:solidFill>
            <a:srgbClr val="E2C8B5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664" y="6190893"/>
            <a:ext cx="6543318" cy="1483995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39421" y="6731198"/>
            <a:ext cx="141684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kern="0" spc="-6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4</a:t>
            </a:r>
            <a:endParaRPr lang="en-US" sz="1950" dirty="0"/>
          </a:p>
        </p:txBody>
      </p:sp>
      <p:sp>
        <p:nvSpPr>
          <p:cNvPr id="20" name="Text 14"/>
          <p:cNvSpPr/>
          <p:nvPr/>
        </p:nvSpPr>
        <p:spPr>
          <a:xfrm>
            <a:off x="7483554" y="6392466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kern="0" spc="-6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Database</a:t>
            </a:r>
            <a:endParaRPr lang="en-US" sz="1950" dirty="0"/>
          </a:p>
        </p:txBody>
      </p:sp>
      <p:sp>
        <p:nvSpPr>
          <p:cNvPr id="21" name="Text 15"/>
          <p:cNvSpPr/>
          <p:nvPr/>
        </p:nvSpPr>
        <p:spPr>
          <a:xfrm>
            <a:off x="7483554" y="6828473"/>
            <a:ext cx="6239589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kern="0" spc="-32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can optionally integrate with a database to store and retrieve data persistently.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374" y="621625"/>
            <a:ext cx="5726549" cy="633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kern="0" spc="-12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Key Features and Benefits</a:t>
            </a:r>
            <a:endParaRPr lang="en-US" sz="3950" dirty="0"/>
          </a:p>
        </p:txBody>
      </p:sp>
      <p:sp>
        <p:nvSpPr>
          <p:cNvPr id="3" name="Shape 1"/>
          <p:cNvSpPr/>
          <p:nvPr/>
        </p:nvSpPr>
        <p:spPr>
          <a:xfrm>
            <a:off x="709374" y="1660327"/>
            <a:ext cx="1651397" cy="1167765"/>
          </a:xfrm>
          <a:prstGeom prst="roundRect">
            <a:avLst>
              <a:gd name="adj" fmla="val 729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19639" y="2041565"/>
            <a:ext cx="97631" cy="405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kern="0" spc="-6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2563417" y="1557099"/>
            <a:ext cx="7297276" cy="431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400" dirty="0">
                <a:latin typeface="Bitter Medium" panose="020B0604020202020204" charset="0"/>
                <a:ea typeface="Open Sans" panose="020B0604020202020204" charset="0"/>
                <a:cs typeface="Open Sans" panose="020B0604020202020204" charset="0"/>
              </a:rPr>
              <a:t>Core Functionality</a:t>
            </a:r>
            <a:r>
              <a:rPr lang="en-US" sz="2400" b="1" dirty="0" smtClean="0">
                <a:latin typeface="Bitter Medium" panose="020B0604020202020204" charset="0"/>
                <a:ea typeface="Open Sans" panose="020B0604020202020204" charset="0"/>
                <a:cs typeface="Open Sans" panose="020B0604020202020204" charset="0"/>
              </a:rPr>
              <a:t>:</a:t>
            </a:r>
            <a:endParaRPr lang="en-US" sz="2400" dirty="0">
              <a:latin typeface="Bitter Medium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6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Features:</a:t>
            </a: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Room management (add, view, book), guest tracking (view, checkout), menu and food order handling.</a:t>
            </a:r>
          </a:p>
          <a:p>
            <a:r>
              <a:rPr lang="en-US" sz="16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Benefits:</a:t>
            </a: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Streamlines basic hotel operations, automates record-keeping, provides a centralized system for managing rooms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</a:t>
            </a:r>
          </a:p>
          <a:p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guests</a:t>
            </a: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and dining.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n-US" sz="1550" kern="0" spc="-32" dirty="0" smtClean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2462093" y="2818567"/>
            <a:ext cx="11357610" cy="11430"/>
          </a:xfrm>
          <a:prstGeom prst="roundRect">
            <a:avLst>
              <a:gd name="adj" fmla="val 744842"/>
            </a:avLst>
          </a:prstGeom>
          <a:solidFill>
            <a:srgbClr val="E2C8B5"/>
          </a:solidFill>
          <a:ln/>
        </p:spPr>
      </p:sp>
      <p:sp>
        <p:nvSpPr>
          <p:cNvPr id="8" name="Shape 6"/>
          <p:cNvSpPr/>
          <p:nvPr/>
        </p:nvSpPr>
        <p:spPr>
          <a:xfrm>
            <a:off x="709374" y="2929414"/>
            <a:ext cx="3302913" cy="1491972"/>
          </a:xfrm>
          <a:prstGeom prst="roundRect">
            <a:avLst>
              <a:gd name="adj" fmla="val 5706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919639" y="3472696"/>
            <a:ext cx="131802" cy="405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kern="0" spc="-6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4214932" y="3132058"/>
            <a:ext cx="2533769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kern="0" spc="-6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Improved Efficiency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4214932" y="3570327"/>
            <a:ext cx="9503450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kern="0" spc="-32" dirty="0" smtClean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reduces manual effort and errors, leading to increased efficiency and productivity for hotel staff.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4113609" y="4411861"/>
            <a:ext cx="9706094" cy="11430"/>
          </a:xfrm>
          <a:prstGeom prst="roundRect">
            <a:avLst>
              <a:gd name="adj" fmla="val 744842"/>
            </a:avLst>
          </a:prstGeom>
          <a:solidFill>
            <a:srgbClr val="E2C8B5"/>
          </a:solidFill>
          <a:ln/>
        </p:spPr>
      </p:sp>
      <p:sp>
        <p:nvSpPr>
          <p:cNvPr id="13" name="Shape 11"/>
          <p:cNvSpPr/>
          <p:nvPr/>
        </p:nvSpPr>
        <p:spPr>
          <a:xfrm>
            <a:off x="709374" y="4522708"/>
            <a:ext cx="4954310" cy="1491972"/>
          </a:xfrm>
          <a:prstGeom prst="roundRect">
            <a:avLst>
              <a:gd name="adj" fmla="val 5706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19639" y="5065990"/>
            <a:ext cx="137398" cy="405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kern="0" spc="-6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5866328" y="4725353"/>
            <a:ext cx="3123248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kern="0" spc="-6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Enhanced Guest Experience</a:t>
            </a:r>
            <a:endParaRPr lang="en-US" sz="1950" dirty="0"/>
          </a:p>
        </p:txBody>
      </p:sp>
      <p:sp>
        <p:nvSpPr>
          <p:cNvPr id="16" name="Text 14"/>
          <p:cNvSpPr/>
          <p:nvPr/>
        </p:nvSpPr>
        <p:spPr>
          <a:xfrm>
            <a:off x="5866328" y="5163622"/>
            <a:ext cx="7852053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kern="0" spc="-32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provides guests with a convenient and personalized experience, from booking rooms to ordering food.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5765006" y="6005155"/>
            <a:ext cx="8054697" cy="11430"/>
          </a:xfrm>
          <a:prstGeom prst="roundRect">
            <a:avLst>
              <a:gd name="adj" fmla="val 744842"/>
            </a:avLst>
          </a:prstGeom>
          <a:solidFill>
            <a:srgbClr val="E2C8B5"/>
          </a:solidFill>
          <a:ln/>
        </p:spPr>
      </p:sp>
      <p:sp>
        <p:nvSpPr>
          <p:cNvPr id="18" name="Shape 16"/>
          <p:cNvSpPr/>
          <p:nvPr/>
        </p:nvSpPr>
        <p:spPr>
          <a:xfrm>
            <a:off x="709374" y="6116003"/>
            <a:ext cx="6605826" cy="1491972"/>
          </a:xfrm>
          <a:prstGeom prst="roundRect">
            <a:avLst>
              <a:gd name="adj" fmla="val 5706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919639" y="6659285"/>
            <a:ext cx="142399" cy="405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kern="0" spc="-6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4</a:t>
            </a:r>
            <a:endParaRPr lang="en-US" sz="1950" dirty="0"/>
          </a:p>
        </p:txBody>
      </p:sp>
      <p:sp>
        <p:nvSpPr>
          <p:cNvPr id="21" name="Text 19"/>
          <p:cNvSpPr/>
          <p:nvPr/>
        </p:nvSpPr>
        <p:spPr>
          <a:xfrm>
            <a:off x="7517844" y="6186903"/>
            <a:ext cx="6200537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000" b="1" dirty="0">
                <a:latin typeface="Bitter Medium" panose="020B0604020202020204" charset="0"/>
              </a:rPr>
              <a:t>Limitations</a:t>
            </a:r>
            <a:r>
              <a:rPr lang="en-US" sz="1600" b="1" dirty="0"/>
              <a:t>:</a:t>
            </a:r>
            <a:endParaRPr lang="en-US" sz="1600" dirty="0"/>
          </a:p>
          <a:p>
            <a:r>
              <a:rPr lang="en-US" sz="16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Features:</a:t>
            </a: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Fixed capacity (100 rooms/guests/menu items), no data persistence (data is lost when the program closes).</a:t>
            </a:r>
          </a:p>
          <a:p>
            <a:r>
              <a:rPr lang="en-US" sz="16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Benefits:</a:t>
            </a: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Simple implementation for demonstration purposes, easy to understand. However, these limitations would need to be addressed for a real-world application.</a:t>
            </a:r>
          </a:p>
          <a:p>
            <a:pPr marL="0" indent="0" algn="l">
              <a:lnSpc>
                <a:spcPts val="255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44635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512475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Hotel Management System offers a comprehensive solution for managing hotel operations, enhancing guest satisfaction, and improving overall efficiency. By automating tasks, providing data-driven insights, and streamlining processes, the system empowers hotels to deliver exceptional service and optimize their operations.</a:t>
            </a:r>
            <a:endParaRPr lang="en-US" sz="1750" dirty="0"/>
          </a:p>
        </p:txBody>
      </p:sp>
      <p:pic>
        <p:nvPicPr>
          <p:cNvPr id="1026" name="Picture 2" descr="https://i.ytimg.com/vi/lcI8OPm325s/maxresdefaul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44" b="1478"/>
          <a:stretch/>
        </p:blipFill>
        <p:spPr bwMode="auto">
          <a:xfrm>
            <a:off x="-1482810" y="-3290888"/>
            <a:ext cx="16261054" cy="68580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576</Words>
  <Application>Microsoft Office PowerPoint</Application>
  <PresentationFormat>Custom</PresentationFormat>
  <Paragraphs>65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Open Sans</vt:lpstr>
      <vt:lpstr>Calibri</vt:lpstr>
      <vt:lpstr>Bitter Medium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hp</cp:lastModifiedBy>
  <cp:revision>6</cp:revision>
  <dcterms:created xsi:type="dcterms:W3CDTF">2025-01-28T14:11:08Z</dcterms:created>
  <dcterms:modified xsi:type="dcterms:W3CDTF">2025-01-29T17:53:14Z</dcterms:modified>
</cp:coreProperties>
</file>